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9CD-61EA-42AD-9FA4-D025F7AF79DD}" type="datetimeFigureOut">
              <a:rPr lang="nl-NL" smtClean="0"/>
              <a:t>17-12-2013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7135-222A-4F41-AC6D-B17456DDC5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395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9CD-61EA-42AD-9FA4-D025F7AF79DD}" type="datetimeFigureOut">
              <a:rPr lang="nl-NL" smtClean="0"/>
              <a:t>17-12-2013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7135-222A-4F41-AC6D-B17456DDC5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12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9CD-61EA-42AD-9FA4-D025F7AF79DD}" type="datetimeFigureOut">
              <a:rPr lang="nl-NL" smtClean="0"/>
              <a:t>17-12-2013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7135-222A-4F41-AC6D-B17456DDC5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224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9CD-61EA-42AD-9FA4-D025F7AF79DD}" type="datetimeFigureOut">
              <a:rPr lang="nl-NL" smtClean="0"/>
              <a:t>17-12-2013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7135-222A-4F41-AC6D-B17456DDC5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38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9CD-61EA-42AD-9FA4-D025F7AF79DD}" type="datetimeFigureOut">
              <a:rPr lang="nl-NL" smtClean="0"/>
              <a:t>17-12-2013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7135-222A-4F41-AC6D-B17456DDC5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254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9CD-61EA-42AD-9FA4-D025F7AF79DD}" type="datetimeFigureOut">
              <a:rPr lang="nl-NL" smtClean="0"/>
              <a:t>17-12-2013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7135-222A-4F41-AC6D-B17456DDC5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04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9CD-61EA-42AD-9FA4-D025F7AF79DD}" type="datetimeFigureOut">
              <a:rPr lang="nl-NL" smtClean="0"/>
              <a:t>17-12-2013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7135-222A-4F41-AC6D-B17456DDC5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38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9CD-61EA-42AD-9FA4-D025F7AF79DD}" type="datetimeFigureOut">
              <a:rPr lang="nl-NL" smtClean="0"/>
              <a:t>17-12-2013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7135-222A-4F41-AC6D-B17456DDC5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47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9CD-61EA-42AD-9FA4-D025F7AF79DD}" type="datetimeFigureOut">
              <a:rPr lang="nl-NL" smtClean="0"/>
              <a:t>17-12-2013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7135-222A-4F41-AC6D-B17456DDC5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430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9CD-61EA-42AD-9FA4-D025F7AF79DD}" type="datetimeFigureOut">
              <a:rPr lang="nl-NL" smtClean="0"/>
              <a:t>17-12-2013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7135-222A-4F41-AC6D-B17456DDC5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48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39CD-61EA-42AD-9FA4-D025F7AF79DD}" type="datetimeFigureOut">
              <a:rPr lang="nl-NL" smtClean="0"/>
              <a:t>17-12-2013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7135-222A-4F41-AC6D-B17456DDC5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30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39CD-61EA-42AD-9FA4-D025F7AF79DD}" type="datetimeFigureOut">
              <a:rPr lang="nl-NL" smtClean="0"/>
              <a:t>17-12-2013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E7135-222A-4F41-AC6D-B17456DDC5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62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Bewegingen in een PPT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>Zet hier je naam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208" y="2149898"/>
            <a:ext cx="20193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/>
          <p:cNvGrpSpPr/>
          <p:nvPr/>
        </p:nvGrpSpPr>
        <p:grpSpPr>
          <a:xfrm>
            <a:off x="889000" y="-428635"/>
            <a:ext cx="9207502" cy="8289935"/>
            <a:chOff x="1790700" y="-123835"/>
            <a:chExt cx="9207502" cy="8289935"/>
          </a:xfrm>
        </p:grpSpPr>
        <p:sp>
          <p:nvSpPr>
            <p:cNvPr id="3" name="Boog 2"/>
            <p:cNvSpPr/>
            <p:nvPr/>
          </p:nvSpPr>
          <p:spPr>
            <a:xfrm rot="10800000">
              <a:off x="7658102" y="-123835"/>
              <a:ext cx="3340100" cy="33401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" name="Boog 3"/>
            <p:cNvSpPr/>
            <p:nvPr/>
          </p:nvSpPr>
          <p:spPr>
            <a:xfrm>
              <a:off x="1790700" y="4826000"/>
              <a:ext cx="3340100" cy="33401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Boog 4"/>
            <p:cNvSpPr/>
            <p:nvPr/>
          </p:nvSpPr>
          <p:spPr>
            <a:xfrm rot="5400000">
              <a:off x="1790700" y="-123835"/>
              <a:ext cx="3340100" cy="33401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Boog 5"/>
            <p:cNvSpPr/>
            <p:nvPr/>
          </p:nvSpPr>
          <p:spPr>
            <a:xfrm rot="16200000">
              <a:off x="7658102" y="4826000"/>
              <a:ext cx="3340100" cy="33401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10" b="50907"/>
          <a:stretch/>
        </p:blipFill>
        <p:spPr>
          <a:xfrm rot="16200000">
            <a:off x="8318500" y="2909090"/>
            <a:ext cx="419100" cy="68738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10" t="51815"/>
          <a:stretch/>
        </p:blipFill>
        <p:spPr>
          <a:xfrm rot="16200000">
            <a:off x="9315453" y="2915444"/>
            <a:ext cx="419100" cy="67467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619" b="51246"/>
          <a:stretch/>
        </p:blipFill>
        <p:spPr>
          <a:xfrm>
            <a:off x="6292852" y="5849932"/>
            <a:ext cx="438150" cy="682635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6869724" y="6119446"/>
            <a:ext cx="32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8323385" y="2602523"/>
            <a:ext cx="54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9187663" y="2602523"/>
            <a:ext cx="674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545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8 -4.07407E-6 L -0.52969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80" y="-27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24 L -0.13281 -0.00024 C -0.19206 -0.00024 -0.26523 -0.13056 -0.26523 -0.23681 L -0.26523 -0.47431 " pathEditMode="relative" rAng="10800000" ptsTypes="AA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55" y="-2370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8" presetClass="emph" presetSubtype="0" accel="33333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12" dur="1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22222E-6 L -0.00585 -0.8530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" y="-4266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/>
          <p:cNvGrpSpPr/>
          <p:nvPr/>
        </p:nvGrpSpPr>
        <p:grpSpPr>
          <a:xfrm>
            <a:off x="728004" y="1876864"/>
            <a:ext cx="3083169" cy="3083169"/>
            <a:chOff x="3851031" y="2116015"/>
            <a:chExt cx="3083169" cy="3083169"/>
          </a:xfrm>
        </p:grpSpPr>
        <p:sp>
          <p:nvSpPr>
            <p:cNvPr id="4" name="10-puntige ster 3"/>
            <p:cNvSpPr/>
            <p:nvPr/>
          </p:nvSpPr>
          <p:spPr>
            <a:xfrm>
              <a:off x="3915508" y="2180492"/>
              <a:ext cx="2977662" cy="2977662"/>
            </a:xfrm>
            <a:prstGeom prst="star10">
              <a:avLst>
                <a:gd name="adj" fmla="val 5131"/>
                <a:gd name="hf" fmla="val 10514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" name="Ovaal 4"/>
            <p:cNvSpPr/>
            <p:nvPr/>
          </p:nvSpPr>
          <p:spPr>
            <a:xfrm>
              <a:off x="3851031" y="2116015"/>
              <a:ext cx="3083169" cy="3083169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3587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17227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6 L 0.67682 -0.00602 " pathEditMode="relative" rAng="0" ptsTypes="AA">
                                      <p:cBhvr>
                                        <p:cTn id="8" dur="2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17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</Words>
  <Application>Microsoft Office PowerPoint</Application>
  <PresentationFormat>Breedbeeld</PresentationFormat>
  <Paragraphs>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Bewegingen in een PPT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Wiel of bal laten rollen</dc:title>
  <dc:creator>J. de Feijter</dc:creator>
  <cp:lastModifiedBy>J. de Feijter</cp:lastModifiedBy>
  <cp:revision>20</cp:revision>
  <dcterms:created xsi:type="dcterms:W3CDTF">2013-12-16T10:13:56Z</dcterms:created>
  <dcterms:modified xsi:type="dcterms:W3CDTF">2013-12-17T06:08:43Z</dcterms:modified>
</cp:coreProperties>
</file>